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4D537"/>
    <a:srgbClr val="FFF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AC0C7-AFF0-4ECC-98CD-2A556D87AE42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84153-B8F8-46EF-B966-AA93C0C14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9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4153-B8F8-46EF-B966-AA93C0C140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742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8135"/>
            <a:ext cx="7772400" cy="22860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00"/>
                </a:solidFill>
              </a:rPr>
              <a:t> </a:t>
            </a:r>
            <a:r>
              <a:rPr lang="ru-RU" sz="8800" b="1" i="1" dirty="0" smtClean="0">
                <a:solidFill>
                  <a:srgbClr val="990000"/>
                </a:solidFill>
              </a:rPr>
              <a:t>ТЕМА «МЕБЕЛЬ</a:t>
            </a:r>
            <a:r>
              <a:rPr lang="ru-RU" sz="8800" b="1" i="1" dirty="0" smtClean="0">
                <a:solidFill>
                  <a:srgbClr val="990000"/>
                </a:solidFill>
              </a:rPr>
              <a:t>»</a:t>
            </a:r>
            <a:br>
              <a:rPr lang="ru-RU" sz="8800" b="1" i="1" dirty="0" smtClean="0">
                <a:solidFill>
                  <a:srgbClr val="990000"/>
                </a:solidFill>
              </a:rPr>
            </a:br>
            <a:endParaRPr lang="ru-RU" sz="88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9" name="Picture 8" descr="http://svoiskazki.ru/wp-content/uploads/2013/07/zaykina_izbas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5" y="857232"/>
            <a:ext cx="71438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42860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laskovaya-mama.ru/wp-content/uploads/2013/01/1288770997_screenhunter_01-nov.-03-10.37.gif"/>
          <p:cNvPicPr>
            <a:picLocks noChangeAspect="1" noChangeArrowheads="1"/>
          </p:cNvPicPr>
          <p:nvPr/>
        </p:nvPicPr>
        <p:blipFill>
          <a:blip r:embed="rId3" cstate="email"/>
          <a:srcRect l="980" t="41865" r="71009" b="45665"/>
          <a:stretch>
            <a:fillRect/>
          </a:stretch>
        </p:blipFill>
        <p:spPr bwMode="auto">
          <a:xfrm>
            <a:off x="3714744" y="1571612"/>
            <a:ext cx="5216003" cy="32861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8" descr="http://1stchild.ru/chdimg?i=http%3A%2F%2Fwww.neopod.ru%2Fimages%2Fproducts%2Flarge%2F0%2Frusecomebel_stol_round_red_528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285992"/>
            <a:ext cx="4063218" cy="39819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42860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СТУЛ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neopod.ru/images/products/large/0/stul_42022B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4096468" cy="40862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5606" name="Picture 6" descr="http://img1.liveinternet.ru/images/attach/c/1/62/915/62915903_stul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571612"/>
            <a:ext cx="2786082" cy="441292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42860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КРОВАТЬ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www.midisegni.it/disegni/fiabe/goldilocks09.gif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1934" y="2786058"/>
            <a:ext cx="4921615" cy="3143272"/>
          </a:xfrm>
          <a:prstGeom prst="rect">
            <a:avLst/>
          </a:prstGeom>
          <a:noFill/>
        </p:spPr>
      </p:pic>
      <p:pic>
        <p:nvPicPr>
          <p:cNvPr id="26626" name="Picture 2" descr="http://dvoye-detey.ru/images/komn/12/large/vydvizhnyye-krovati-dlya-dvoikh-detey-lar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28670"/>
            <a:ext cx="4643438" cy="30956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42860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ШКАФ</a:t>
            </a:r>
            <a:endParaRPr lang="ru-RU" sz="5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magsale.ru/components/com_virtuemart/shop_image/product/7ebf70a0c736eea8e1cdbf1566bab7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857232"/>
            <a:ext cx="4429156" cy="52200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654" name="Picture 6" descr="http://tovary-dlya-detej.ru/img/blog/13008967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786058"/>
            <a:ext cx="214314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285860"/>
            <a:ext cx="5072098" cy="4857784"/>
          </a:xfrm>
          <a:prstGeom prst="rect">
            <a:avLst/>
          </a:prstGeom>
          <a:solidFill>
            <a:srgbClr val="FFF7E5"/>
          </a:solidFill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85984" y="2714620"/>
            <a:ext cx="1285884" cy="121444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643446"/>
            <a:ext cx="1428760" cy="1357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14752"/>
            <a:ext cx="571504" cy="22860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00024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15206" y="357166"/>
            <a:ext cx="857256" cy="785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1500174"/>
            <a:ext cx="857256" cy="8572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965305" y="2678901"/>
            <a:ext cx="428628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15338" y="4714884"/>
            <a:ext cx="428628" cy="428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://magsale.ru/components/com_virtuemart/shop_image/product/7ebf70a0c736eea8e1cdbf1566bab7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714620"/>
            <a:ext cx="1575974" cy="18573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76" name="Picture 4" descr="http://www.neopod.ru/images/products/large/0/stul_42022B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500570"/>
            <a:ext cx="1360723" cy="1357322"/>
          </a:xfrm>
          <a:prstGeom prst="rect">
            <a:avLst/>
          </a:prstGeom>
          <a:noFill/>
        </p:spPr>
      </p:pic>
      <p:pic>
        <p:nvPicPr>
          <p:cNvPr id="28680" name="Picture 8" descr="http://1stchild.ru/chdimg?i=http%3A%2F%2Fwww.neopod.ru%2Fimages%2Fproducts%2Flarge%2F0%2Frusecomebel_stol_round_red_528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28604"/>
            <a:ext cx="1033664" cy="1012991"/>
          </a:xfrm>
          <a:prstGeom prst="rect">
            <a:avLst/>
          </a:prstGeom>
          <a:noFill/>
        </p:spPr>
      </p:pic>
      <p:pic>
        <p:nvPicPr>
          <p:cNvPr id="28682" name="Picture 10" descr="http://dvoye-detey.ru/images/komn/12/large/vydvizhnyye-krovati-dlya-dvoikh-detey-larg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1714488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000240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60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fotohomka.ru/images/Dec/23/d2575b304aa9b81473798ebfab6599a9/mini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4158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6" name="Picture 6" descr="http://lenagold.narod.ru/fon/clipart/m/med/medved166.png"/>
          <p:cNvPicPr>
            <a:picLocks noChangeAspect="1" noChangeArrowheads="1"/>
          </p:cNvPicPr>
          <p:nvPr/>
        </p:nvPicPr>
        <p:blipFill>
          <a:blip r:embed="rId3" cstate="email"/>
          <a:srcRect l="-9371"/>
          <a:stretch>
            <a:fillRect/>
          </a:stretch>
        </p:blipFill>
        <p:spPr bwMode="auto">
          <a:xfrm flipH="1">
            <a:off x="357158" y="1714488"/>
            <a:ext cx="7929618" cy="4627516"/>
          </a:xfrm>
          <a:prstGeom prst="rect">
            <a:avLst/>
          </a:prstGeom>
          <a:noFill/>
        </p:spPr>
      </p:pic>
      <p:pic>
        <p:nvPicPr>
          <p:cNvPr id="15368" name="Picture 8" descr="http://fotohomka.ru/images/Dec/23/d2575b304aa9b81473798ebfab6599a9/mini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5429264"/>
            <a:ext cx="1416029" cy="811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://molbiol.ru/forums/uploads/a001/b079/post-11610-1232921587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4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6388" name="Picture 4" descr="http://ogorodsadovod.com/sites/default/files/u126/2012/06/s618957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857232"/>
            <a:ext cx="3071834" cy="4095777"/>
          </a:xfrm>
          <a:prstGeom prst="rect">
            <a:avLst/>
          </a:prstGeom>
          <a:ln w="88900" cap="sq" cmpd="thickThin">
            <a:solidFill>
              <a:srgbClr val="99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dvusadba.ru/upload/iblock/671/671636eebe0cb647131b565b2d186cf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071810"/>
            <a:ext cx="3643314" cy="3643314"/>
          </a:xfrm>
          <a:prstGeom prst="rect">
            <a:avLst/>
          </a:prstGeom>
          <a:ln w="88900" cap="sq" cmpd="thickThin">
            <a:solidFill>
              <a:srgbClr val="99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2" name="Picture 8" descr="http://protown.ru/pic/dub_derev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14290"/>
            <a:ext cx="4192277" cy="3133728"/>
          </a:xfrm>
          <a:prstGeom prst="rect">
            <a:avLst/>
          </a:prstGeom>
          <a:ln w="88900" cap="sq" cmpd="thickThin">
            <a:solidFill>
              <a:srgbClr val="99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4" name="Picture 6" descr="http://www.nicefotos.ru/img/picture/May/29/c397181ec8f664a9c5fecb2c22d125ad/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lenagold.narod.ru/fon/clipart/m/med/medved16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652" y="642918"/>
            <a:ext cx="8559348" cy="51369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5500702"/>
            <a:ext cx="1143008" cy="428628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5500702"/>
            <a:ext cx="1214446" cy="428628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5072074"/>
            <a:ext cx="714380" cy="142876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01024" y="5072074"/>
            <a:ext cx="714380" cy="142876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5786454"/>
            <a:ext cx="857256" cy="285752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5786454"/>
            <a:ext cx="857256" cy="285752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nicefotos.ru/img/picture/May/29/c397181ec8f664a9c5fecb2c22d125ad/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18434" name="Picture 2" descr="http://multeashki.ru/Images/tre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-214338"/>
            <a:ext cx="5277272" cy="5072097"/>
          </a:xfrm>
          <a:prstGeom prst="rect">
            <a:avLst/>
          </a:prstGeom>
          <a:noFill/>
        </p:spPr>
      </p:pic>
      <p:pic>
        <p:nvPicPr>
          <p:cNvPr id="18436" name="Picture 4" descr="http://multeashki.ru/Images/tre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43182"/>
            <a:ext cx="3730765" cy="4000528"/>
          </a:xfrm>
          <a:prstGeom prst="rect">
            <a:avLst/>
          </a:prstGeom>
          <a:noFill/>
        </p:spPr>
      </p:pic>
      <p:pic>
        <p:nvPicPr>
          <p:cNvPr id="18438" name="Picture 6" descr="http://multeashki.ru/Images/tre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071942"/>
            <a:ext cx="2357454" cy="252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1785925"/>
            <a:ext cx="592935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Стали медведи деревья  рубить.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Сосны рубим, рубим,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Доски пилим, пилим,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строгаем,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Гвозди забиваем.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www.dhresource.com/600x600/f2/albu/g3/M01/59/A5/rBVaHFSvg5KABtuSAAEgfqAfBlg3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3000372"/>
            <a:ext cx="5715000" cy="32861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857232"/>
            <a:ext cx="7215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Упражнение на развитие общей моторики. Имитация движений.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1928802"/>
            <a:ext cx="60007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Ох, устали медведи!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Капли пота уберем со лба,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Оботрем свои глаза,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носа капельки снимаем,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Рукой щечки обтираем.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Подбородок трем-трем.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Губки пальцем мнем-мнем.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Отдохнули, нужно строить дом.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14298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Самомассаж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лица (по общим правилам)</a:t>
            </a:r>
            <a:endParaRPr lang="ru-RU" sz="28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99/43121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1571612"/>
            <a:ext cx="72152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Широкая доска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Лопатка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Узкая доска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Иголочка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Чередуем доски.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Лопатка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Иголочка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Красим стены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Вкусная конфетка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Красим потолок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Маляр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Красим пол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Низкая горочка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Вымыли окошки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Почистить зубки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928670"/>
            <a:ext cx="7715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Артикуляционная гимнастика </a:t>
            </a:r>
            <a:r>
              <a:rPr lang="ru-RU" sz="2800" b="1" i="1" dirty="0" smtClean="0">
                <a:solidFill>
                  <a:srgbClr val="99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Строим дом</a:t>
            </a:r>
            <a:r>
              <a:rPr lang="ru-RU" sz="2800" b="1" i="1" dirty="0" smtClean="0">
                <a:solidFill>
                  <a:srgbClr val="99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b="1" i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145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ТЕМА «МЕБЕЛЬ»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логопедического занятия по теме «Мебель» </dc:title>
  <dc:creator>Владимир Спирев</dc:creator>
  <cp:lastModifiedBy>olay</cp:lastModifiedBy>
  <cp:revision>33</cp:revision>
  <dcterms:created xsi:type="dcterms:W3CDTF">2015-10-25T08:48:56Z</dcterms:created>
  <dcterms:modified xsi:type="dcterms:W3CDTF">2018-01-09T09:51:57Z</dcterms:modified>
</cp:coreProperties>
</file>