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5"/>
  </p:notesMasterIdLst>
  <p:sldIdLst>
    <p:sldId id="256" r:id="rId2"/>
    <p:sldId id="270" r:id="rId3"/>
    <p:sldId id="267" r:id="rId4"/>
    <p:sldId id="259" r:id="rId5"/>
    <p:sldId id="271" r:id="rId6"/>
    <p:sldId id="277" r:id="rId7"/>
    <p:sldId id="273" r:id="rId8"/>
    <p:sldId id="278" r:id="rId9"/>
    <p:sldId id="272" r:id="rId10"/>
    <p:sldId id="283" r:id="rId11"/>
    <p:sldId id="279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3" r:id="rId21"/>
    <p:sldId id="291" r:id="rId22"/>
    <p:sldId id="290" r:id="rId23"/>
    <p:sldId id="26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обще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образовательной 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учебный год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детский сад комбинированного вида № 9 города Ставрополя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Проявляет </a:t>
            </a:r>
            <a:r>
              <a:rPr lang="ru-RU" sz="1300" b="1" dirty="0" err="1" smtClean="0"/>
              <a:t>эмпатию</a:t>
            </a:r>
            <a:r>
              <a:rPr lang="ru-RU" sz="1300" b="1" dirty="0" smtClean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550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/>
              <a:t>гендерные</a:t>
            </a:r>
            <a:r>
              <a:rPr lang="ru-RU" sz="2700" b="1" dirty="0" smtClean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Основная цель:</a:t>
            </a:r>
            <a:endParaRPr lang="ru-RU" dirty="0" smtClean="0"/>
          </a:p>
          <a:p>
            <a:pPr algn="just"/>
            <a:r>
              <a:rPr lang="ru-RU" dirty="0" smtClean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/>
              <a:t>Задачи физического развития: </a:t>
            </a:r>
            <a:endParaRPr lang="ru-RU" dirty="0" smtClean="0"/>
          </a:p>
          <a:p>
            <a:pPr algn="just"/>
            <a:r>
              <a:rPr lang="ru-RU" b="1" i="1" dirty="0" smtClean="0"/>
              <a:t>Оздоровительные: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/>
              <a:t>Образовательные: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/>
              <a:t>Воспитательные: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/>
              <a:t>Основные направления работы по физическому развитию детей в дошкольном учреждении:</a:t>
            </a:r>
            <a:endParaRPr lang="ru-RU" dirty="0" smtClean="0"/>
          </a:p>
          <a:p>
            <a:pPr algn="just"/>
            <a:r>
              <a:rPr lang="ru-RU" dirty="0" smtClean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</a:t>
            </a:r>
          </a:p>
          <a:p>
            <a:pPr algn="just"/>
            <a:r>
              <a:rPr lang="ru-RU" dirty="0" smtClean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«СОЦИАЛЬНО-КОММУНИКАТИВНОЕ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Социализация, развитие общения, нравственное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Ребёнок в семье и сообществе, патриотическое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Самообслуживание, самостоятельность, 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безопасности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Практическое овладение воспитанниками нормами речи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ОБРАЗОВАТЕЛЬНАЯ ОБЛАСТЬ «ПОЗНАВАТЕЛЬНОЕ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</a:t>
            </a:r>
            <a:r>
              <a:rPr lang="ru-RU" sz="1200" i="1" dirty="0" err="1" smtClean="0"/>
              <a:t>социокультурным</a:t>
            </a:r>
            <a:r>
              <a:rPr lang="ru-RU" sz="1200" i="1" dirty="0" smtClean="0"/>
              <a:t> ценностям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«ХУДОЖЕСТВЕННО-ЭСТЕТИЧЕСКОЕ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59828" cy="504056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</a:rPr>
              <a:t>Структура программы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528" y="1124744"/>
            <a:ext cx="4580944" cy="5349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Направления вариативной части программы: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4348" y="1500174"/>
            <a:ext cx="400052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1. РЕГИОНАЛЬНЫЙ </a:t>
            </a:r>
          </a:p>
          <a:p>
            <a:pPr algn="ctr"/>
            <a:r>
              <a:rPr lang="ru-RU" sz="2400" b="1" dirty="0" smtClean="0"/>
              <a:t>КОМПОНЕНТ</a:t>
            </a:r>
            <a:endParaRPr lang="ru-RU" sz="2400" b="1" dirty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929190" y="2428868"/>
            <a:ext cx="3571900" cy="207170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2. ОСВОЕНИЕ НОВЫХ </a:t>
            </a:r>
          </a:p>
          <a:p>
            <a:pPr algn="ctr"/>
            <a:r>
              <a:rPr lang="ru-RU" sz="2400" b="1" dirty="0" smtClean="0"/>
              <a:t>ОБРАЗОВАТЕЛЬНЫХ </a:t>
            </a:r>
          </a:p>
          <a:p>
            <a:pPr algn="ctr"/>
            <a:r>
              <a:rPr lang="ru-RU" sz="2400" b="1" dirty="0" smtClean="0"/>
              <a:t>ТЕХНОЛОГИЙ</a:t>
            </a:r>
            <a:endParaRPr lang="ru-RU" sz="2400" b="1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4000504"/>
            <a:ext cx="435771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3. ДОПОЛНИТЕЛЬНОЕ </a:t>
            </a:r>
          </a:p>
          <a:p>
            <a:pPr algn="ctr"/>
            <a:r>
              <a:rPr lang="ru-RU" sz="2400" b="1" dirty="0" smtClean="0"/>
              <a:t>ОБРАЗОВАНИЕ В КРУЖКАХ, </a:t>
            </a:r>
          </a:p>
          <a:p>
            <a:pPr algn="ctr"/>
            <a:r>
              <a:rPr lang="ru-RU" sz="2400" b="1" dirty="0" smtClean="0"/>
              <a:t>СЕКЦИЯХ </a:t>
            </a:r>
            <a:endParaRPr lang="ru-RU" sz="2400" b="1" dirty="0"/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857760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Контактная информация: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262088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и почтовый адрес основного здания: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 Ставрополь, переулок Менделеева, 9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 (8652) 26-03-95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douds9@yandex.ru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сайт ДОУ: </a:t>
            </a:r>
            <a:r>
              <a:rPr lang="en-US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stavsad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разработана на основе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 № 1155 от 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17 октября 2013г) и с учётом примерной общеобразовательной программы дошкольного образования «От рождения до школы» под редакцией Н.Е. Вераксы, Т.С.Комаровой, М.А.Васильевой.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7071357" cy="509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80%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20%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Целевые ориентиры образования в младенческом и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743</TotalTime>
  <Words>2268</Words>
  <Application>Microsoft Office PowerPoint</Application>
  <PresentationFormat>Экран (4:3)</PresentationFormat>
  <Paragraphs>217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   Краткая презентация основной общеобразовательной программы дошкольного образования   2019 – 2020 учебный год </vt:lpstr>
      <vt:lpstr>Структура программы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Презентация PowerPoint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вариативной части программы: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Uzer</cp:lastModifiedBy>
  <cp:revision>134</cp:revision>
  <cp:lastPrinted>2017-09-03T12:09:24Z</cp:lastPrinted>
  <dcterms:created xsi:type="dcterms:W3CDTF">2013-12-24T12:41:12Z</dcterms:created>
  <dcterms:modified xsi:type="dcterms:W3CDTF">2019-09-11T12:03:27Z</dcterms:modified>
</cp:coreProperties>
</file>